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sldIdLst>
    <p:sldId id="280" r:id="rId5"/>
    <p:sldId id="284" r:id="rId6"/>
    <p:sldId id="282" r:id="rId7"/>
    <p:sldId id="283" r:id="rId8"/>
    <p:sldId id="286" r:id="rId9"/>
    <p:sldId id="287" r:id="rId10"/>
    <p:sldId id="288" r:id="rId11"/>
    <p:sldId id="294" r:id="rId12"/>
    <p:sldId id="291" r:id="rId13"/>
    <p:sldId id="292" r:id="rId14"/>
    <p:sldId id="293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D063-96AC-4926-921C-28059900B60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5419A-729D-46CD-8F75-FC87FE293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B3A7-C097-4213-98FF-AB963029AECC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DC66-BD86-41D9-B116-21E2772929CA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57A7-D038-4B71-A82E-6EBB9534D24B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C9CE-CCC1-4BE2-8F8F-E613F62C3969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79F8-8737-40CD-A8CF-E20A432F9A4F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F934-C7B6-428D-9F63-A531E72F560A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8202-677E-4929-B0A3-D3040F385DE4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628F-5CC3-4258-B7C2-54677626C617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B3BCC-4A4D-438A-901A-06A8E9CB89D7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A326-CB9A-470C-98C9-978B354D82DB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1833-A014-4975-893F-33D0B00DC042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35EA-9F89-4AE2-95FD-D44EB9032FEE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4001-36B9-4ED5-93F3-53E50387981D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CF78-29A8-49D3-87C0-9C807CB48953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E5F7-3051-4C79-B98D-3720A307F406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7D77D7-7822-4E60-A9F2-D1DF871280A5}" type="datetime1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freepngimg.com/png/87604-computer-clock-alarm-icons-clocks-circle-symbol" TargetMode="External"/><Relationship Id="rId3" Type="http://schemas.microsoft.com/office/2007/relationships/hdphoto" Target="../media/hdphoto1.wdp"/><Relationship Id="rId7" Type="http://schemas.openxmlformats.org/officeDocument/2006/relationships/hyperlink" Target="http://commons.wikimedia.org/wiki/File:Yellow_Dot_by_DraGoth.png" TargetMode="External"/><Relationship Id="rId12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hyperlink" Target="https://systemdump.io/posts/2017-05-06-openstack-cliff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hyperlink" Target="https://pixabay.com/en/thanks-thank-you-gratitude-285456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openxmlformats.org/officeDocument/2006/relationships/hyperlink" Target="http://damian.commons.gc.cuny.ed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amazon-thick-forest-jungle-rainforest-dense-3d-and-abstract-wallpaper-tvkto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game-controller-png/" TargetMode="Externa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openclipart.org/detail/143623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Android_robot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77600-0C52-71D9-C6B3-E6259F5BF22C}"/>
              </a:ext>
            </a:extLst>
          </p:cNvPr>
          <p:cNvSpPr txBox="1"/>
          <p:nvPr/>
        </p:nvSpPr>
        <p:spPr>
          <a:xfrm>
            <a:off x="1489855" y="1175877"/>
            <a:ext cx="90244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SUD   KU BLISS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D5488A-3FEB-FC32-CB76-84B29EC04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71" t="15594" r="23482" b="14794"/>
          <a:stretch/>
        </p:blipFill>
        <p:spPr>
          <a:xfrm rot="19633064">
            <a:off x="-684984" y="3216062"/>
            <a:ext cx="3969019" cy="406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1FA7C-B12F-C3BD-ADC1-114C54674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2947">
            <a:off x="8942143" y="3884923"/>
            <a:ext cx="2955049" cy="29550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38F3B5-DF44-D5C1-5A12-8C98F1D0B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1922" y="914399"/>
            <a:ext cx="197788" cy="19778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CD49F25-E9D8-2D0B-040E-E41BE9E36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97915">
            <a:off x="566076" y="502960"/>
            <a:ext cx="377985" cy="41456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C2274DD-CE5A-4B5D-194B-DF6BECCA4A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374023">
            <a:off x="-853996" y="-768961"/>
            <a:ext cx="3564508" cy="35645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5E242B-5A76-86E1-B5CE-627D00B4198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777082" y="1581045"/>
            <a:ext cx="1417568" cy="141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B7872-5910-F8D8-0536-452C5A4BE7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1770" y="-60595"/>
            <a:ext cx="2830513" cy="28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5D82B-672E-0957-4127-B61E394F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4F712-A467-EEF0-C0A5-5DA9C5FE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3" y="175260"/>
            <a:ext cx="10790525" cy="112776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38C3-C189-2CA4-AFA1-AE8D0B5A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13" y="1482090"/>
            <a:ext cx="10790525" cy="3714749"/>
          </a:xfrm>
        </p:spPr>
        <p:txBody>
          <a:bodyPr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2400" dirty="0"/>
              <a:t>Explore the following options within the settings: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Dark Mode: </a:t>
            </a:r>
            <a:r>
              <a:rPr lang="en-US" sz="2400" dirty="0"/>
              <a:t>Enhance your gaming experience with a dark-themed interface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About: </a:t>
            </a:r>
            <a:r>
              <a:rPr lang="en-US" sz="2400" dirty="0"/>
              <a:t>Discover information about the developers and gain insights into Sudoku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Feedback:</a:t>
            </a:r>
            <a:r>
              <a:rPr lang="en-US" sz="2400" dirty="0"/>
              <a:t> Directly communicate with the developers by providing feedback, which will be sent via email to the entire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A63F-86FE-6022-8DBC-E744566E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10</a:t>
            </a:fld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CA98C-8003-C3DB-2F6A-F031145A8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96"/>
          <a:stretch/>
        </p:blipFill>
        <p:spPr>
          <a:xfrm>
            <a:off x="924444" y="4231480"/>
            <a:ext cx="2264526" cy="2431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EB454-3209-7D83-497D-AACEAF0D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52"/>
          <a:stretch/>
        </p:blipFill>
        <p:spPr>
          <a:xfrm>
            <a:off x="3624263" y="4231481"/>
            <a:ext cx="2471738" cy="242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EB2494-36AD-A70D-02E8-DFD3F827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851" y="4167775"/>
            <a:ext cx="1353860" cy="2533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F7C97-A09B-2A61-707C-F743252829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882" b="31120"/>
          <a:stretch/>
        </p:blipFill>
        <p:spPr>
          <a:xfrm>
            <a:off x="8283176" y="4231480"/>
            <a:ext cx="2370529" cy="23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756AA-BEFE-23F4-324A-573BE71C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7AB03-80B3-2CCE-D68B-44C7C66F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98120"/>
            <a:ext cx="10353762" cy="112776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instructions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502DFF-DE4C-E4FB-2157-97EC221F6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74093">
            <a:off x="9103633" y="606836"/>
            <a:ext cx="2820754" cy="15866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E145D-4868-B061-EA91-1ACD1A1B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11</a:t>
            </a:fld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19BC5-83DF-C200-671F-73DBA2C4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09" y="1141412"/>
            <a:ext cx="2981325" cy="5224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473AA-073C-43C8-BF70-F455F5F8A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8" y="3598148"/>
            <a:ext cx="2981325" cy="3006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9A2C36-EF5A-A577-CD82-31CEF22EBADB}"/>
              </a:ext>
            </a:extLst>
          </p:cNvPr>
          <p:cNvSpPr txBox="1"/>
          <p:nvPr/>
        </p:nvSpPr>
        <p:spPr>
          <a:xfrm>
            <a:off x="4139162" y="1725929"/>
            <a:ext cx="5875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Access this section if you need guidance on how to play Sudoku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60435-2003-EDE5-3A5A-D4CB5F2D7C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913"/>
          <a:stretch/>
        </p:blipFill>
        <p:spPr>
          <a:xfrm>
            <a:off x="4915627" y="2654799"/>
            <a:ext cx="3204248" cy="39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B2656-CC88-AC36-2749-0CAFFD574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A50B9-C1EB-BC47-8597-BCD1B8AF0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32500" b="33194"/>
          <a:stretch/>
        </p:blipFill>
        <p:spPr>
          <a:xfrm>
            <a:off x="2019300" y="3638550"/>
            <a:ext cx="8572500" cy="235267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E210D-4180-359D-40C1-D9E93080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38411"/>
            <a:ext cx="12192001" cy="6832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A9BEB-AFAD-4E73-6C59-40C91A31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latin typeface="Algerian" panose="04020705040A02060702" pitchFamily="82" charset="0"/>
              </a:rPr>
              <a:t>About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sz="6600" dirty="0">
                <a:latin typeface="Algerian" panose="04020705040A02060702" pitchFamily="82" charset="0"/>
              </a:rPr>
              <a:t>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17B1FD-2352-A186-70BD-25D6914414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2076450"/>
            <a:ext cx="10353675" cy="247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 algn="ctr">
              <a:lnSpc>
                <a:spcPct val="150000"/>
              </a:lnSpc>
              <a:buNone/>
            </a:pPr>
            <a:r>
              <a:rPr lang="en-US" sz="3600" b="1" dirty="0" err="1">
                <a:latin typeface="Arial Rounded MT Bold" panose="020F0704030504030204" pitchFamily="34" charset="0"/>
              </a:rPr>
              <a:t>Ananto</a:t>
            </a:r>
            <a:r>
              <a:rPr lang="en-US" sz="3600" b="1" dirty="0">
                <a:latin typeface="Arial Rounded MT Bold" panose="020F0704030504030204" pitchFamily="34" charset="0"/>
              </a:rPr>
              <a:t> Nayan Bala	20210204028</a:t>
            </a:r>
            <a:br>
              <a:rPr lang="en-US" sz="3600" b="1" dirty="0">
                <a:latin typeface="Arial Rounded MT Bold" panose="020F0704030504030204" pitchFamily="34" charset="0"/>
              </a:rPr>
            </a:br>
            <a:r>
              <a:rPr lang="en-US" sz="3600" b="1" dirty="0">
                <a:latin typeface="Arial Rounded MT Bold" panose="020F0704030504030204" pitchFamily="34" charset="0"/>
              </a:rPr>
              <a:t>Tasmia Hossain			20210204038</a:t>
            </a:r>
            <a:br>
              <a:rPr lang="en-US" sz="3600" b="1" dirty="0">
                <a:latin typeface="Arial Rounded MT Bold" panose="020F0704030504030204" pitchFamily="34" charset="0"/>
              </a:rPr>
            </a:br>
            <a:r>
              <a:rPr lang="en-US" sz="3600" b="1" dirty="0">
                <a:latin typeface="Arial Rounded MT Bold" panose="020F0704030504030204" pitchFamily="34" charset="0"/>
              </a:rPr>
              <a:t>Abu </a:t>
            </a:r>
            <a:r>
              <a:rPr lang="en-US" sz="3600" b="1" dirty="0" err="1">
                <a:latin typeface="Arial Rounded MT Bold" panose="020F0704030504030204" pitchFamily="34" charset="0"/>
              </a:rPr>
              <a:t>Dojana</a:t>
            </a:r>
            <a:r>
              <a:rPr lang="en-US" sz="3600" b="1" dirty="0">
                <a:latin typeface="Arial Rounded MT Bold" panose="020F0704030504030204" pitchFamily="34" charset="0"/>
              </a:rPr>
              <a:t>					20210204039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672715-513E-B39F-9C53-B5B9066E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2</a:t>
            </a:fld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07373C-464C-B8C9-C48D-BE3EA059F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828810">
            <a:off x="8928557" y="4312570"/>
            <a:ext cx="2733125" cy="20403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61845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AC6B5-C46C-3B87-9D49-CB75412C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FC9A5-F939-E91F-A8F7-2447E341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Ideation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3B0C-8AD4-FE45-54D4-FC72527D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Goal: To create an interactive and engaging mobile application that allows users to play Sudoku puzzles of varying difficulty levels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The game logic includes Sudoku-solving algorithms to generate puzzles and validate user inputs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5E897-2D80-4FD8-6230-5CDE20C9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3</a:t>
            </a:fld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250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F8B53-A76F-FAA1-5346-85787EBD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6FD66-6048-4406-5B60-6D55771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76D9-423A-0711-4445-D0CA5CE1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fontScale="85000" lnSpcReduction="20000"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Arial Nova"/>
                <a:ea typeface="+mn-ea"/>
                <a:cs typeface="+mn-cs"/>
              </a:rPr>
              <a:t>Difficulty Mode</a:t>
            </a:r>
          </a:p>
          <a:p>
            <a:pPr marL="3429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charset="2"/>
              <a:buChar char=""/>
              <a:tabLst/>
              <a:defRPr/>
            </a:pPr>
            <a:r>
              <a:rPr lang="en-US" sz="35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</a:rPr>
              <a:t>Sudoku Board</a:t>
            </a:r>
            <a:endParaRPr kumimoji="0" lang="en-US" sz="35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Arial Nova"/>
              <a:ea typeface="+mn-ea"/>
              <a:cs typeface="+mn-cs"/>
            </a:endParaRPr>
          </a:p>
          <a:p>
            <a:r>
              <a:rPr lang="en-US" sz="3800" dirty="0"/>
              <a:t>Number Input and Clear</a:t>
            </a:r>
          </a:p>
          <a:p>
            <a:r>
              <a:rPr lang="en-US" sz="3800" dirty="0"/>
              <a:t>Timer</a:t>
            </a:r>
          </a:p>
          <a:p>
            <a:r>
              <a:rPr lang="en-US" sz="3800" dirty="0"/>
              <a:t>Reveal Option</a:t>
            </a:r>
          </a:p>
          <a:p>
            <a:r>
              <a:rPr lang="en-US" sz="3800" dirty="0"/>
              <a:t>Save and Resume</a:t>
            </a:r>
          </a:p>
          <a:p>
            <a:r>
              <a:rPr lang="en-US" sz="3800" dirty="0"/>
              <a:t>Instructions</a:t>
            </a:r>
          </a:p>
          <a:p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F462-1292-B93C-4AB4-F945C6FF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4</a:t>
            </a:fld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1EF89-A0B3-4F23-0A9D-A5422748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1906">
            <a:off x="9995525" y="747387"/>
            <a:ext cx="1583859" cy="1549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75FF9-7FBB-EBEF-4389-C6BE06B3A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153691" y="1749426"/>
            <a:ext cx="3721585" cy="3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371F7-ED46-723E-6404-9E66AEF7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430E0-F1A3-30BF-38BF-E3BA772F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Technical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61C9-92CC-6E72-DC59-4B8DD717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3200" b="1" dirty="0"/>
              <a:t>Software Platform:</a:t>
            </a:r>
          </a:p>
          <a:p>
            <a:r>
              <a:rPr lang="en-US" dirty="0"/>
              <a:t>Flutter Framework</a:t>
            </a:r>
          </a:p>
          <a:p>
            <a:r>
              <a:rPr lang="en-US" dirty="0"/>
              <a:t>Dart Programming Language</a:t>
            </a:r>
          </a:p>
          <a:p>
            <a:r>
              <a:rPr lang="en-US" dirty="0"/>
              <a:t>Android  Studio</a:t>
            </a:r>
          </a:p>
          <a:p>
            <a:r>
              <a:rPr lang="en-US" dirty="0"/>
              <a:t>Android Emulator</a:t>
            </a:r>
          </a:p>
          <a:p>
            <a:r>
              <a:rPr lang="en-US" dirty="0"/>
              <a:t>SQLite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960B8-C6E3-D9CD-7A9A-C5F62052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5</a:t>
            </a:fld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E5B96-FC70-6D81-579A-2862CFD42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820" y="1866900"/>
            <a:ext cx="3220295" cy="38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CDD8E-59D9-CB12-94C5-74FFAB83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17DD3-02D4-AAF5-CDDB-E0E35EC6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6</a:t>
            </a:fld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593CC-8337-FD01-345A-EF8B2C2C1C35}"/>
              </a:ext>
            </a:extLst>
          </p:cNvPr>
          <p:cNvSpPr txBox="1"/>
          <p:nvPr/>
        </p:nvSpPr>
        <p:spPr>
          <a:xfrm>
            <a:off x="708660" y="240666"/>
            <a:ext cx="112242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Algerian" panose="04020705040A02060702" pitchFamily="82" charset="0"/>
              </a:rPr>
              <a:t>main Menu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D567B-86BC-8242-DB42-7D7A91B1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1" r="3111"/>
          <a:stretch/>
        </p:blipFill>
        <p:spPr>
          <a:xfrm>
            <a:off x="5223510" y="2247474"/>
            <a:ext cx="2201597" cy="4178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4B650B-7D37-D533-5869-05C8A7D5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6" r="3166"/>
          <a:stretch/>
        </p:blipFill>
        <p:spPr>
          <a:xfrm>
            <a:off x="8289911" y="2247473"/>
            <a:ext cx="2224099" cy="415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C76CC-75C6-B0AB-377D-0067D64426C3}"/>
              </a:ext>
            </a:extLst>
          </p:cNvPr>
          <p:cNvSpPr txBox="1"/>
          <p:nvPr/>
        </p:nvSpPr>
        <p:spPr>
          <a:xfrm>
            <a:off x="863784" y="1552172"/>
            <a:ext cx="86345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Explore the following options in the main menu: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Load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New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25376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2DA63-E820-8B90-7C69-7B9C22AC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27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3E03-BB8B-7308-D1F0-94D6267F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7</a:t>
            </a:fld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34A37-93D9-DB75-D164-2EACF927FE2B}"/>
              </a:ext>
            </a:extLst>
          </p:cNvPr>
          <p:cNvSpPr txBox="1"/>
          <p:nvPr/>
        </p:nvSpPr>
        <p:spPr>
          <a:xfrm>
            <a:off x="464490" y="194946"/>
            <a:ext cx="11263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Algerian" panose="04020705040A02060702" pitchFamily="82" charset="0"/>
              </a:rPr>
              <a:t>Load game and new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44712-DEFB-8317-2DCC-81722478B652}"/>
              </a:ext>
            </a:extLst>
          </p:cNvPr>
          <p:cNvSpPr txBox="1"/>
          <p:nvPr/>
        </p:nvSpPr>
        <p:spPr>
          <a:xfrm>
            <a:off x="573240" y="1302942"/>
            <a:ext cx="11045520" cy="18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Game</a:t>
            </a:r>
            <a:b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'Load Game' feature, we can resume playing our previously unfinished games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B92D-55E8-4C9D-3173-368C3056A714}"/>
              </a:ext>
            </a:extLst>
          </p:cNvPr>
          <p:cNvSpPr txBox="1"/>
          <p:nvPr/>
        </p:nvSpPr>
        <p:spPr>
          <a:xfrm>
            <a:off x="573240" y="3569314"/>
            <a:ext cx="716487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Game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- 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In the 'New Game' feature, there are </a:t>
            </a:r>
            <a:r>
              <a:rPr lang="en-US" sz="2400" dirty="0">
                <a:solidFill>
                  <a:schemeClr val="tx2"/>
                </a:solidFill>
              </a:rPr>
              <a:t>four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 options: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Beginner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Easy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Hard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D1867-EDF2-FA25-3D32-B4C213035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57" b="23466"/>
          <a:stretch/>
        </p:blipFill>
        <p:spPr>
          <a:xfrm>
            <a:off x="8076131" y="3429000"/>
            <a:ext cx="3191425" cy="2451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937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6D695-5BD5-2B96-6FC2-2F25210B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91D7D-684F-E06C-6217-1B0A66B9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418324"/>
            <a:ext cx="11010122" cy="1296954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New game- Beginner</a:t>
            </a:r>
            <a:br>
              <a:rPr lang="en-US" sz="4800" dirty="0">
                <a:latin typeface="Algerian" panose="04020705040A02060702" pitchFamily="82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BEB8-D638-D74E-5ACC-474521197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5278"/>
            <a:ext cx="10353762" cy="4075921"/>
          </a:xfrm>
        </p:spPr>
        <p:txBody>
          <a:bodyPr/>
          <a:lstStyle/>
          <a:p>
            <a:r>
              <a:rPr lang="en-US" dirty="0"/>
              <a:t>In the Beginner mode of the ‘New Game’, one can practice Sudoku without a time counter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55F1-B5FB-CEB5-63FF-642D5757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8</a:t>
            </a:fld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F36C7-B7C6-F703-0325-3B7253D5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2568541"/>
            <a:ext cx="2141912" cy="3797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6E97D-4DB5-38D0-207F-F9C39172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04" y="2568541"/>
            <a:ext cx="2138961" cy="3807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7FE4D-70B4-9D53-16A4-8420A8C5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938" y="2568541"/>
            <a:ext cx="2138961" cy="37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1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14D606-1D4C-B770-E43A-C8BD4A9C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53877-0E36-6BCA-6E04-EA567360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" y="240030"/>
            <a:ext cx="11624310" cy="124968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New game- </a:t>
            </a:r>
            <a:r>
              <a:rPr lang="en-US" sz="6600" dirty="0" err="1">
                <a:latin typeface="Algerian" panose="04020705040A02060702" pitchFamily="82" charset="0"/>
              </a:rPr>
              <a:t>Easy,medium,hard</a:t>
            </a:r>
            <a:endParaRPr lang="en-US" sz="6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7E04-4349-CBCD-88F9-0A2E330AB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42" y="1609725"/>
            <a:ext cx="8426334" cy="4301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Easy, Medium and Hard Modes include a timer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Input numbers into cells using dedicated number buttons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Clear button: Remove the value from a selected cell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Reveal button: Fill the selected cell with the correct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F39A4-7079-1358-702D-40445D44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b="1" smtClean="0"/>
              <a:t>9</a:t>
            </a:fld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13000B-2DC6-9325-9634-52E0CAA5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967" y="1325865"/>
            <a:ext cx="2154993" cy="45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7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1039</TotalTime>
  <Words>299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Nova</vt:lpstr>
      <vt:lpstr>Arial Nova Light</vt:lpstr>
      <vt:lpstr>Arial Rounded MT Bold</vt:lpstr>
      <vt:lpstr>Calibri</vt:lpstr>
      <vt:lpstr>Wingdings 2</vt:lpstr>
      <vt:lpstr>SlateVTI</vt:lpstr>
      <vt:lpstr>PowerPoint Presentation</vt:lpstr>
      <vt:lpstr>About us</vt:lpstr>
      <vt:lpstr>Ideation</vt:lpstr>
      <vt:lpstr>Features</vt:lpstr>
      <vt:lpstr>Technical Structure</vt:lpstr>
      <vt:lpstr>PowerPoint Presentation</vt:lpstr>
      <vt:lpstr>PowerPoint Presentation</vt:lpstr>
      <vt:lpstr>New game- Beginner </vt:lpstr>
      <vt:lpstr>New game- Easy,medium,hard</vt:lpstr>
      <vt:lpstr>settings</vt:lpstr>
      <vt:lpstr>instructions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Tasmia Hossain Kashfia</dc:creator>
  <cp:lastModifiedBy>Tasmia Hossain Kashfia</cp:lastModifiedBy>
  <cp:revision>18</cp:revision>
  <dcterms:created xsi:type="dcterms:W3CDTF">2024-01-15T14:37:19Z</dcterms:created>
  <dcterms:modified xsi:type="dcterms:W3CDTF">2024-03-29T18:41:30Z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